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56E2-6AA8-C740-92BB-51B2AFCD07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3974B-B1E7-FA45-A607-DFE03A5D41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45E39-136B-404A-9E63-B79D6BAFC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3B632-37BA-AD4E-900E-3B68DF758CAD}" type="datetimeFigureOut">
              <a:rPr lang="en-US" smtClean="0"/>
              <a:t>3/25/20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00616F-07F7-2C48-97A1-1C129001E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FD0B3-4098-A741-A162-DC4B8A6E4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187D1-F571-154B-B678-573B710B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16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D65B3-D987-B148-B450-EB626C12E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41BD38-0384-CB43-92B5-73D8434AF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AB10D-37DC-0448-B49A-26328C0ED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3B632-37BA-AD4E-900E-3B68DF758CAD}" type="datetimeFigureOut">
              <a:rPr lang="en-US" smtClean="0"/>
              <a:t>3/25/20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43536-C129-7749-BC46-AAD57E55F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D76CA-4C19-C749-9503-FEBCEE448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187D1-F571-154B-B678-573B710B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32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22F93E-B95F-6B44-9229-0E7E1A39DE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555ED2-9233-C441-AE25-5629FAEE13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9AA9D-7544-244F-9D80-0C8A23FCF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3B632-37BA-AD4E-900E-3B68DF758CAD}" type="datetimeFigureOut">
              <a:rPr lang="en-US" smtClean="0"/>
              <a:t>3/25/20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94D1E-6D09-DA4A-B944-C83A142DD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2C6B8-0AC4-8640-9176-5CC4812B6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187D1-F571-154B-B678-573B710B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37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AC092-C470-7E44-88E9-DC6A8E44D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871FD-445A-B945-9295-D2386DACD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DD20F-77A4-DE4F-BBC7-C07C52851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3B632-37BA-AD4E-900E-3B68DF758CAD}" type="datetimeFigureOut">
              <a:rPr lang="en-US" smtClean="0"/>
              <a:t>3/25/20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ADDC1-5798-324C-8214-84A5C9275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E10CC-383A-8449-BB6D-4A99A48C4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187D1-F571-154B-B678-573B710B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47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54AF-10CF-944C-B31A-9B017DA0A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9E24D-66E6-3B40-9B5C-105E37A9E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C6D2C-8D62-1744-BFF0-52CFC7EB1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3B632-37BA-AD4E-900E-3B68DF758CAD}" type="datetimeFigureOut">
              <a:rPr lang="en-US" smtClean="0"/>
              <a:t>3/25/20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0DB5C-4378-F64E-869E-A3FD6F814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5B742-F6E7-0A44-97A6-2278A188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187D1-F571-154B-B678-573B710B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585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34849-B296-2349-A05A-EF440EF9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A8E60-F260-7F4E-908A-25AFEF50C8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DC0B57-C8C9-E441-9B03-D5795A6277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5568D1-E7E6-C941-96A7-C74DFFBAC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3B632-37BA-AD4E-900E-3B68DF758CAD}" type="datetimeFigureOut">
              <a:rPr lang="en-US" smtClean="0"/>
              <a:t>3/25/20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7EB3E3-F6DF-BA48-8387-AD1A2AB20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8EAE79-D2DE-6542-9A9D-DC23BDC2A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187D1-F571-154B-B678-573B710B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928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697DF-DA6B-FE45-A92F-0E114F747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F448B-2482-3F44-917F-87CACE393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826E26-68D0-C546-AAF5-5F59CE674A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18E1B1-A85E-8243-910D-0D746178D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CB8A15-ABC5-CF46-B742-A1FAA9F10D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991FB1-D0AB-1C4C-B95E-0E2584C81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3B632-37BA-AD4E-900E-3B68DF758CAD}" type="datetimeFigureOut">
              <a:rPr lang="en-US" smtClean="0"/>
              <a:t>3/25/20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AE0F6E-FB7A-E548-A9C9-3605FF803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03992B-7DC6-C440-9F0C-79D433A50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187D1-F571-154B-B678-573B710B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708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32095-B19E-2849-8EBD-B1A34F751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3BEA13-828F-5D49-856F-BA3C30E2C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3B632-37BA-AD4E-900E-3B68DF758CAD}" type="datetimeFigureOut">
              <a:rPr lang="en-US" smtClean="0"/>
              <a:t>3/25/20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5D9FDC-DBEF-9040-A48F-114E6FF18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4D80FF-39D8-2C42-BECA-BEC7D96ED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187D1-F571-154B-B678-573B710B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265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02AC00-E99E-A143-BEC5-BF657F813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3B632-37BA-AD4E-900E-3B68DF758CAD}" type="datetimeFigureOut">
              <a:rPr lang="en-US" smtClean="0"/>
              <a:t>3/25/20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537431-6CF6-9A4F-B15C-4A328436C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43AF3-C176-3F4F-9CB3-4BECBE0C1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187D1-F571-154B-B678-573B710B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678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1861D-2024-F549-B3F8-181EC6C60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42FEB-AB9D-3241-8B89-2BF2C3BBD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673E13-9B4F-5B42-8EAA-F24D507532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7126AE-5D52-CE46-9FB7-FEF2C3FCF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3B632-37BA-AD4E-900E-3B68DF758CAD}" type="datetimeFigureOut">
              <a:rPr lang="en-US" smtClean="0"/>
              <a:t>3/25/20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E41F1E-1C47-914E-BAC3-6865DAD59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E9DEF3-FD63-CF44-8A86-A3DA0315D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187D1-F571-154B-B678-573B710B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9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4CDD2-FA49-3447-9D9C-CE3EFBEFC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A3C1DD-56EB-D04E-9EC9-77AA6997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DF54F4-5D93-9F44-93E4-59B4AF88E8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49049C-0E8C-E84B-97B4-0E1E0B375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3B632-37BA-AD4E-900E-3B68DF758CAD}" type="datetimeFigureOut">
              <a:rPr lang="en-US" smtClean="0"/>
              <a:t>3/25/20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12A0D4-A7C7-7243-AF3F-785768C29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948F77-181A-9343-BFB6-E0134527C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187D1-F571-154B-B678-573B710B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965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DB0DA5-56A1-8348-AE60-488BE052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986867-75E2-1B47-9F6C-92468BAEA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39923-9B17-7E42-8537-11B79C3DDA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3B632-37BA-AD4E-900E-3B68DF758CAD}" type="datetimeFigureOut">
              <a:rPr lang="en-US" smtClean="0"/>
              <a:t>3/25/20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BB99E5-A473-5145-B833-36331C3CF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8372F-2852-EF42-A64F-92542990B0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187D1-F571-154B-B678-573B710B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668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1032A1-67D0-544F-9AA8-98C5C57F7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991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600CD-8C67-6744-BA40-FB8875759ADB}"/>
              </a:ext>
            </a:extLst>
          </p:cNvPr>
          <p:cNvSpPr txBox="1"/>
          <p:nvPr/>
        </p:nvSpPr>
        <p:spPr>
          <a:xfrm>
            <a:off x="98854" y="5103341"/>
            <a:ext cx="116647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Open “Displays” under “Settings”</a:t>
            </a:r>
          </a:p>
          <a:p>
            <a:pPr marL="285750" indent="-285750">
              <a:buFontTx/>
              <a:buChar char="-"/>
            </a:pPr>
            <a:r>
              <a:rPr lang="en-US" dirty="0"/>
              <a:t>Set Resolution “default”)</a:t>
            </a:r>
          </a:p>
          <a:p>
            <a:pPr marL="285750" indent="-285750">
              <a:buFontTx/>
              <a:buChar char="-"/>
            </a:pPr>
            <a:r>
              <a:rPr lang="en-US" dirty="0"/>
              <a:t>Uncheck automatic brightness </a:t>
            </a:r>
          </a:p>
          <a:p>
            <a:pPr marL="285750" indent="-285750">
              <a:buFontTx/>
              <a:buChar char="-"/>
            </a:pPr>
            <a:r>
              <a:rPr lang="en-US" dirty="0"/>
              <a:t>Uncheck Ture Tone</a:t>
            </a:r>
          </a:p>
          <a:p>
            <a:pPr marL="285750" indent="-285750">
              <a:buFontTx/>
              <a:buChar char="-"/>
            </a:pPr>
            <a:r>
              <a:rPr lang="en-US" dirty="0"/>
              <a:t>Make sure brightness is at the max (you will need to check this again before starting exp)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96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B6600CD-8C67-6744-BA40-FB8875759ADB}"/>
              </a:ext>
            </a:extLst>
          </p:cNvPr>
          <p:cNvSpPr txBox="1"/>
          <p:nvPr/>
        </p:nvSpPr>
        <p:spPr>
          <a:xfrm>
            <a:off x="98854" y="5103341"/>
            <a:ext cx="11664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Go to ”Color” tab</a:t>
            </a:r>
          </a:p>
          <a:p>
            <a:pPr marL="285750" indent="-285750">
              <a:buFontTx/>
              <a:buChar char="-"/>
            </a:pPr>
            <a:r>
              <a:rPr lang="en-US" dirty="0"/>
              <a:t>Hold “Opinion” and click “Calibrate” – this turns on expert options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6D76B0-D15F-1644-BE14-E4A41F127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94179" cy="503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09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B6600CD-8C67-6744-BA40-FB8875759ADB}"/>
              </a:ext>
            </a:extLst>
          </p:cNvPr>
          <p:cNvSpPr txBox="1"/>
          <p:nvPr/>
        </p:nvSpPr>
        <p:spPr>
          <a:xfrm>
            <a:off x="98854" y="5103341"/>
            <a:ext cx="11664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Continue with expert mode on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530CE4-9AA8-514B-8A4E-28947473A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450597" cy="491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417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B6600CD-8C67-6744-BA40-FB8875759ADB}"/>
              </a:ext>
            </a:extLst>
          </p:cNvPr>
          <p:cNvSpPr txBox="1"/>
          <p:nvPr/>
        </p:nvSpPr>
        <p:spPr>
          <a:xfrm>
            <a:off x="98854" y="5103341"/>
            <a:ext cx="11664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There will be several screens like this. I tried this two different ways, and the luminance looks more linear if I don’t mess with anything here.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8E52B3-FBF9-2045-9754-F2BA94379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41"/>
            <a:ext cx="7367752" cy="492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451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B6600CD-8C67-6744-BA40-FB8875759ADB}"/>
              </a:ext>
            </a:extLst>
          </p:cNvPr>
          <p:cNvSpPr txBox="1"/>
          <p:nvPr/>
        </p:nvSpPr>
        <p:spPr>
          <a:xfrm>
            <a:off x="98854" y="5103341"/>
            <a:ext cx="11664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Key step. Move the slider all the way to the left (to linear gamma)</a:t>
            </a:r>
          </a:p>
          <a:p>
            <a:pPr marL="285750" indent="-285750">
              <a:buFontTx/>
              <a:buChar char="-"/>
            </a:pPr>
            <a:r>
              <a:rPr lang="en-US" dirty="0"/>
              <a:t>On the next step, don’t mess with the white point</a:t>
            </a:r>
          </a:p>
          <a:p>
            <a:pPr marL="285750" indent="-285750">
              <a:buFontTx/>
              <a:buChar char="-"/>
            </a:pPr>
            <a:r>
              <a:rPr lang="en-US" dirty="0"/>
              <a:t>And the next step, don’t worry about allowing other users to use this calibration 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023C3F-3F83-8B43-B79D-A9AAEAC7A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454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631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B6600CD-8C67-6744-BA40-FB8875759ADB}"/>
              </a:ext>
            </a:extLst>
          </p:cNvPr>
          <p:cNvSpPr txBox="1"/>
          <p:nvPr/>
        </p:nvSpPr>
        <p:spPr>
          <a:xfrm>
            <a:off x="98854" y="5103341"/>
            <a:ext cx="116647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Name the profile</a:t>
            </a:r>
          </a:p>
          <a:p>
            <a:pPr marL="285750" indent="-285750">
              <a:buFontTx/>
              <a:buChar char="-"/>
            </a:pPr>
            <a:r>
              <a:rPr lang="en-US" dirty="0"/>
              <a:t>This will now be the color profile that is selected automatically.</a:t>
            </a:r>
          </a:p>
          <a:p>
            <a:pPr marL="285750" indent="-285750">
              <a:buFontTx/>
              <a:buChar char="-"/>
            </a:pPr>
            <a:r>
              <a:rPr lang="en-US" dirty="0"/>
              <a:t>Your screen is now ready</a:t>
            </a:r>
          </a:p>
          <a:p>
            <a:pPr marL="285750" indent="-285750">
              <a:buFontTx/>
              <a:buChar char="-"/>
            </a:pPr>
            <a:r>
              <a:rPr lang="en-US" dirty="0"/>
              <a:t>When done you can go back to your original profile, and check boxes that were previously checked (the first slide on this instruction PPT)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27FB65-3418-6F4C-9211-EECB620F6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66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183</Words>
  <Application>Microsoft Macintosh PowerPoint</Application>
  <PresentationFormat>Widescreen</PresentationFormat>
  <Paragraphs>16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Tadin, Duje</dc:creator>
  <cp:lastModifiedBy>Tadin, Duje</cp:lastModifiedBy>
  <cp:revision>2</cp:revision>
  <dcterms:created xsi:type="dcterms:W3CDTF">2020-03-25T15:55:49Z</dcterms:created>
  <dcterms:modified xsi:type="dcterms:W3CDTF">2020-03-25T16:11:26Z</dcterms:modified>
</cp:coreProperties>
</file>